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6" r:id="rId3"/>
    <p:sldId id="258" r:id="rId4"/>
    <p:sldId id="264" r:id="rId5"/>
    <p:sldId id="259" r:id="rId6"/>
    <p:sldId id="260" r:id="rId7"/>
    <p:sldId id="265" r:id="rId8"/>
    <p:sldId id="261" r:id="rId9"/>
    <p:sldId id="262" r:id="rId10"/>
    <p:sldId id="263" r:id="rId11"/>
    <p:sldId id="285" r:id="rId12"/>
    <p:sldId id="281" r:id="rId13"/>
    <p:sldId id="282" r:id="rId14"/>
    <p:sldId id="283" r:id="rId15"/>
    <p:sldId id="284" r:id="rId16"/>
    <p:sldId id="266" r:id="rId17"/>
    <p:sldId id="272" r:id="rId18"/>
    <p:sldId id="270" r:id="rId19"/>
    <p:sldId id="269" r:id="rId20"/>
    <p:sldId id="271" r:id="rId21"/>
    <p:sldId id="267" r:id="rId22"/>
    <p:sldId id="273" r:id="rId23"/>
    <p:sldId id="276" r:id="rId24"/>
    <p:sldId id="287" r:id="rId25"/>
    <p:sldId id="288" r:id="rId26"/>
    <p:sldId id="289" r:id="rId27"/>
    <p:sldId id="290" r:id="rId28"/>
    <p:sldId id="291" r:id="rId29"/>
    <p:sldId id="292" r:id="rId30"/>
    <p:sldId id="29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6FF"/>
    <a:srgbClr val="DE9E25"/>
    <a:srgbClr val="31B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/>
    <p:restoredTop sz="94682"/>
  </p:normalViewPr>
  <p:slideViewPr>
    <p:cSldViewPr snapToGrid="0" snapToObjects="1">
      <p:cViewPr>
        <p:scale>
          <a:sx n="84" d="100"/>
          <a:sy n="84" d="100"/>
        </p:scale>
        <p:origin x="16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7ABB4-3CAB-CA4D-A959-7EDB8ABE986F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79176-BEEC-8C44-BC6F-E8ED1C10B3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79176-BEEC-8C44-BC6F-E8ED1C10B3F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9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96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18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6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81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8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343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9320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694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69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A70DF-DDEC-8C43-80D5-11A6DC13B7AC}" type="datetimeFigureOut">
              <a:rPr kumimoji="1" lang="ko-KR" altLang="en-US" smtClean="0"/>
              <a:t>2017. 8. 4.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0B21-14F3-4B44-844F-0BA9B4C6FB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01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iI0NaIsj1uLRknki4o-VrOamGqlHCixJRNbRrg4PnJJg0sZLIl-itsTAwnS-5Y8IbkWCTXLmH_Dki5bU0gPmN61dVdqvFI9hYmci-aTqO8aFmD__3wRcvvtNebaE4-Q6DO_Fz8ny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9" y="1557339"/>
            <a:ext cx="3452812" cy="34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71863" y="1768642"/>
            <a:ext cx="4613358" cy="5089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857250" y="2978437"/>
            <a:ext cx="214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레시피 </a:t>
            </a:r>
            <a:r>
              <a:rPr kumimoji="1" lang="en-US" altLang="ko-KR" sz="2400" dirty="0" err="1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url</a:t>
            </a:r>
            <a:r>
              <a:rPr kumimoji="1" lang="en-US" altLang="ko-KR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 </a:t>
            </a:r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입력</a:t>
            </a:r>
            <a:endParaRPr kumimoji="1" lang="en-US" altLang="ko-KR" sz="2400" dirty="0" smtClean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601707" y="2978437"/>
            <a:ext cx="439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레시피 </a:t>
            </a:r>
            <a:r>
              <a:rPr kumimoji="1" lang="en-US" altLang="ko-KR" sz="2400" dirty="0" err="1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url</a:t>
            </a:r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의 재료 데이터를 읽는다</a:t>
            </a:r>
            <a:endParaRPr kumimoji="1" lang="ko-KR" altLang="en-US" sz="24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3601707" y="3486268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읽은 재료 데이터에 해당하는 재료를 사용자 장바구니에 담는다</a:t>
            </a:r>
            <a:endParaRPr kumimoji="1" lang="ko-KR" altLang="en-US" sz="24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538984" y="2926346"/>
            <a:ext cx="280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재료 수정 </a:t>
            </a:r>
            <a:r>
              <a:rPr kumimoji="1" lang="en-US" altLang="ko-KR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(skip</a:t>
            </a:r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가능</a:t>
            </a:r>
            <a:r>
              <a:rPr kumimoji="1" lang="en-US" altLang="ko-KR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)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8538984" y="3526510"/>
            <a:ext cx="251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결제</a:t>
            </a:r>
            <a:endParaRPr kumimoji="1" lang="en-US" altLang="ko-KR" sz="2400" dirty="0" smtClean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857250" y="528131"/>
            <a:ext cx="2614613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서비스 구성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905944" y="2000160"/>
            <a:ext cx="185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사용자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849852" y="2012126"/>
            <a:ext cx="185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시스템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9200140" y="1956850"/>
            <a:ext cx="185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사용자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69569" y="2446078"/>
            <a:ext cx="6045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782927" y="2446078"/>
            <a:ext cx="6045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5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latin typeface="BM DoHyeon OTF" charset="-127"/>
                <a:ea typeface="BM DoHyeon OTF" charset="-127"/>
                <a:cs typeface="BM DoHyeon OTF" charset="-127"/>
              </a:rPr>
              <a:t>이해를 못할 것 같아</a:t>
            </a:r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kumimoji="1" lang="ko-KR" altLang="en-US" sz="6000" dirty="0" smtClean="0">
                <a:latin typeface="BM DoHyeon OTF" charset="-127"/>
                <a:ea typeface="BM DoHyeon OTF" charset="-127"/>
                <a:cs typeface="BM DoHyeon OTF" charset="-127"/>
              </a:rPr>
              <a:t> 사용 예시</a:t>
            </a:r>
            <a:endParaRPr kumimoji="1" lang="en-US" altLang="ko-KR" sz="6000" dirty="0" smtClean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166370" y="446851"/>
            <a:ext cx="420243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Step1.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레시피 서핑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4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/>
        </p:nvSpPr>
        <p:spPr>
          <a:xfrm>
            <a:off x="105410" y="282893"/>
            <a:ext cx="6974579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Step2. </a:t>
            </a:r>
            <a:r>
              <a:rPr kumimoji="1" lang="en-US" altLang="ko-KR" sz="4000" dirty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Copy </a:t>
            </a:r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&amp; Fling(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내던지다</a:t>
            </a:r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)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" y="1137920"/>
            <a:ext cx="10058400" cy="1533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15" y="1088216"/>
            <a:ext cx="7264993" cy="518484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194560" y="1945540"/>
            <a:ext cx="3927966" cy="7669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5410" y="282893"/>
            <a:ext cx="6974579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Step3.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레시피로 재료검색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49" y="1826775"/>
            <a:ext cx="3705639" cy="43277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52675" y="1548479"/>
            <a:ext cx="31325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66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뾰로롱</a:t>
            </a:r>
            <a:r>
              <a:rPr kumimoji="1" lang="en-US" altLang="ko-KR" sz="66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~!</a:t>
            </a:r>
            <a:endParaRPr kumimoji="1" lang="ko-KR" altLang="en-US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34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282894"/>
            <a:ext cx="8960685" cy="6341408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5167" y="282894"/>
            <a:ext cx="6974579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Step4.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재료리스트확인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28438" y="5700972"/>
            <a:ext cx="27655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54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바로주문</a:t>
            </a:r>
            <a:r>
              <a:rPr kumimoji="1" lang="en-US" altLang="ko-KR" sz="54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!</a:t>
            </a:r>
            <a:endParaRPr kumimoji="1" lang="ko-KR" altLang="en-US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09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latin typeface="BM DoHyeon OTF" charset="-127"/>
                <a:ea typeface="BM DoHyeon OTF" charset="-127"/>
                <a:cs typeface="BM DoHyeon OTF" charset="-127"/>
              </a:rPr>
              <a:t>스토리 보드</a:t>
            </a:r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[</a:t>
            </a:r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web]</a:t>
            </a:r>
            <a:endParaRPr kumimoji="1" lang="en-US" altLang="ko-KR" sz="6000" dirty="0" smtClean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30" y="0"/>
            <a:ext cx="8788940" cy="6857999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22697" y="1601943"/>
            <a:ext cx="3973167" cy="381771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레시피를 포함한 </a:t>
            </a:r>
            <a:r>
              <a:rPr kumimoji="1" lang="en-US" altLang="ko-KR" dirty="0" smtClean="0">
                <a:solidFill>
                  <a:schemeClr val="bg1"/>
                </a:solidFill>
              </a:rPr>
              <a:t>URL</a:t>
            </a:r>
            <a:r>
              <a:rPr kumimoji="1" lang="ko-KR" altLang="en-US" dirty="0" smtClean="0">
                <a:solidFill>
                  <a:schemeClr val="bg1"/>
                </a:solidFill>
              </a:rPr>
              <a:t>을 넣는 입력창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7820985" y="4213395"/>
            <a:ext cx="2859985" cy="369332"/>
          </a:xfrm>
          <a:prstGeom prst="rect">
            <a:avLst/>
          </a:prstGeom>
          <a:solidFill>
            <a:srgbClr val="D296FF"/>
          </a:solidFill>
          <a:ln>
            <a:solidFill>
              <a:srgbClr val="D296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</a:rPr>
              <a:t>최근 </a:t>
            </a:r>
            <a:r>
              <a:rPr kumimoji="1" lang="ko-KR" altLang="en-US" dirty="0" smtClean="0">
                <a:solidFill>
                  <a:schemeClr val="bg1"/>
                </a:solidFill>
              </a:rPr>
              <a:t>검색된 레시피</a:t>
            </a:r>
            <a:r>
              <a:rPr kumimoji="1" lang="en-US" altLang="ko-KR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</a:rPr>
              <a:t>목록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22697" y="233464"/>
            <a:ext cx="333375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[PC]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메인 화면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69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37" y="97277"/>
            <a:ext cx="9360425" cy="6624301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455055" y="2798211"/>
            <a:ext cx="3294491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레시피</a:t>
            </a:r>
            <a:r>
              <a:rPr kumimoji="1" lang="ko-KR" altLang="en-US" dirty="0" smtClean="0">
                <a:solidFill>
                  <a:schemeClr val="bg1"/>
                </a:solidFill>
              </a:rPr>
              <a:t>로</a:t>
            </a:r>
            <a:r>
              <a:rPr kumimoji="1" lang="ko-KR" altLang="en-US" dirty="0" smtClean="0">
                <a:solidFill>
                  <a:schemeClr val="bg1"/>
                </a:solidFill>
              </a:rPr>
              <a:t> 부터 얻은 재료 목록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130911" y="528131"/>
            <a:ext cx="3564835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새로운 재료룰 추가하는 검색창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5885" y="305603"/>
            <a:ext cx="359283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[PC]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재료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012154" y="3255522"/>
            <a:ext cx="2505396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재료 수량 변경 </a:t>
            </a:r>
            <a:r>
              <a:rPr kumimoji="1" lang="en-US" altLang="ko-KR" dirty="0" smtClean="0">
                <a:solidFill>
                  <a:schemeClr val="bg1"/>
                </a:solidFill>
              </a:rPr>
              <a:t>/</a:t>
            </a:r>
            <a:r>
              <a:rPr kumimoji="1" lang="ko-KR" altLang="en-US" dirty="0" smtClean="0">
                <a:solidFill>
                  <a:schemeClr val="bg1"/>
                </a:solidFill>
              </a:rPr>
              <a:t> 제거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2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78" y="131891"/>
            <a:ext cx="9193943" cy="6586235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7942859" y="567059"/>
            <a:ext cx="2667000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재료검색결과 리스트 창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32410" y="131891"/>
            <a:ext cx="479679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[PC]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재료 검색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05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6863" y="1585913"/>
            <a:ext cx="9144000" cy="1366837"/>
          </a:xfrm>
          <a:noFill/>
        </p:spPr>
        <p:txBody>
          <a:bodyPr>
            <a:noAutofit/>
          </a:bodyPr>
          <a:lstStyle/>
          <a:p>
            <a:r>
              <a:rPr kumimoji="1" lang="en-US" altLang="ko-KR" sz="96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rgbClr val="D296FF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3</a:t>
            </a:r>
            <a:r>
              <a:rPr kumimoji="1" lang="ko-KR" altLang="en-US" sz="96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rgbClr val="D296FF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팀의 프로젝트</a:t>
            </a:r>
            <a:endParaRPr kumimoji="1" lang="ko-KR" altLang="en-US" sz="96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rgbClr val="D296FF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66863" y="4000500"/>
            <a:ext cx="9144000" cy="8667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54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플링</a:t>
            </a:r>
            <a:r>
              <a:rPr kumimoji="1" lang="en-US" altLang="ko-KR" sz="54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,</a:t>
            </a:r>
            <a:r>
              <a:rPr kumimoji="1" lang="ko-KR" altLang="en-US" sz="54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레시피로 바로 장보기</a:t>
            </a:r>
            <a:endParaRPr kumimoji="1" lang="ko-KR" altLang="en-US" sz="5400" dirty="0">
              <a:solidFill>
                <a:schemeClr val="accent5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72" y="131891"/>
            <a:ext cx="9060550" cy="649079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32410" y="131891"/>
            <a:ext cx="479679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[PC]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재료 상세페이지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7666383" y="1773141"/>
            <a:ext cx="3246783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재료 상품의 상세 페이지</a:t>
            </a:r>
            <a:r>
              <a:rPr kumimoji="1" lang="en-US" altLang="ko-KR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dirty="0" smtClean="0">
                <a:solidFill>
                  <a:schemeClr val="bg1"/>
                </a:solidFill>
              </a:rPr>
              <a:t>모달</a:t>
            </a:r>
            <a:r>
              <a:rPr kumimoji="1" lang="en-US" altLang="ko-KR" dirty="0" smtClean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5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60" y="131891"/>
            <a:ext cx="9444306" cy="672610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32410" y="131891"/>
            <a:ext cx="479679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[PC]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장바구니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7581301" y="576946"/>
            <a:ext cx="2535465" cy="369332"/>
          </a:xfrm>
          <a:prstGeom prst="rect">
            <a:avLst/>
          </a:prstGeom>
          <a:solidFill>
            <a:srgbClr val="D296FF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</a:rPr>
              <a:t>레시피별 </a:t>
            </a:r>
            <a:r>
              <a:rPr kumimoji="1" lang="ko-KR" altLang="en-US" dirty="0" smtClean="0">
                <a:solidFill>
                  <a:schemeClr val="bg1"/>
                </a:solidFill>
              </a:rPr>
              <a:t>재료 리스트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latin typeface="BM DoHyeon OTF" charset="-127"/>
                <a:ea typeface="BM DoHyeon OTF" charset="-127"/>
                <a:cs typeface="BM DoHyeon OTF" charset="-127"/>
              </a:rPr>
              <a:t>스토리 보드</a:t>
            </a:r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[IOS]</a:t>
            </a:r>
            <a:endParaRPr kumimoji="1" lang="en-US" altLang="ko-KR" sz="6000" dirty="0" smtClean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33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37" y="794785"/>
            <a:ext cx="3296610" cy="58635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6" y="872606"/>
            <a:ext cx="3202079" cy="5695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995237" y="92980"/>
            <a:ext cx="3639199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[iOS]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메인 화면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6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913327" y="88684"/>
            <a:ext cx="3639199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[iOS]</a:t>
            </a:r>
            <a:r>
              <a:rPr kumimoji="1" lang="ko-KR" altLang="en-US" sz="4000" dirty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재료리스트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6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3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70563" y="120936"/>
            <a:ext cx="469011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[iOS]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장바구니 화면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6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19" y="1055674"/>
            <a:ext cx="3163999" cy="56277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9" y="935323"/>
            <a:ext cx="3227291" cy="57480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91184" y="120936"/>
            <a:ext cx="543687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[iOS]</a:t>
            </a:r>
            <a:r>
              <a:rPr kumimoji="1" lang="ko-KR" altLang="en-US" sz="4000" dirty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제품 상세 페이지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6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8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System Map</a:t>
            </a:r>
          </a:p>
        </p:txBody>
      </p:sp>
    </p:spTree>
    <p:extLst>
      <p:ext uri="{BB962C8B-B14F-4D97-AF65-F5344CB8AC3E}">
        <p14:creationId xmlns:p14="http://schemas.microsoft.com/office/powerpoint/2010/main" val="8236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6" y="243174"/>
            <a:ext cx="10105418" cy="6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 smtClean="0">
                <a:latin typeface="BM DoHyeon OTF" charset="-127"/>
                <a:ea typeface="BM DoHyeon OTF" charset="-127"/>
                <a:cs typeface="BM DoHyeon OTF" charset="-127"/>
              </a:rPr>
              <a:t>Retrospect</a:t>
            </a:r>
          </a:p>
        </p:txBody>
      </p:sp>
    </p:spTree>
    <p:extLst>
      <p:ext uri="{BB962C8B-B14F-4D97-AF65-F5344CB8AC3E}">
        <p14:creationId xmlns:p14="http://schemas.microsoft.com/office/powerpoint/2010/main" val="29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9593" y="1363157"/>
            <a:ext cx="4608095" cy="51134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57250" y="528131"/>
            <a:ext cx="397944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이번 주에 한 것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992118" y="2904793"/>
            <a:ext cx="26830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브레인스토밍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멘토링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기획 확정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2846972" y="1764888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smtClean="0">
                <a:latin typeface="BM DoHyeon OTF" charset="-127"/>
                <a:ea typeface="BM DoHyeon OTF" charset="-127"/>
                <a:cs typeface="BM DoHyeon OTF" charset="-127"/>
              </a:rPr>
              <a:t>기획</a:t>
            </a:r>
            <a:endParaRPr kumimoji="1" lang="ko-KR" altLang="en-US" sz="32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39186" y="1313436"/>
            <a:ext cx="4608095" cy="511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7701711" y="2643523"/>
            <a:ext cx="31748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GIT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Issue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Kanban </a:t>
            </a: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Board</a:t>
            </a:r>
            <a:endParaRPr kumimoji="1" lang="en-US" altLang="ko-KR" sz="2800" dirty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Backlog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096948" y="1764888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smtClean="0">
                <a:latin typeface="BM DoHyeon OTF" charset="-127"/>
                <a:ea typeface="BM DoHyeon OTF" charset="-127"/>
                <a:cs typeface="BM DoHyeon OTF" charset="-127"/>
              </a:rPr>
              <a:t>개발 방법론</a:t>
            </a:r>
            <a:endParaRPr kumimoji="1" lang="ko-KR" altLang="en-US" sz="32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388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latin typeface="BM DoHyeon OTF" charset="-127"/>
                <a:ea typeface="BM DoHyeon OTF" charset="-127"/>
                <a:cs typeface="BM DoHyeon OTF" charset="-127"/>
              </a:rPr>
              <a:t>마일스톤</a:t>
            </a:r>
            <a:endParaRPr kumimoji="1" lang="en-US" altLang="ko-KR" sz="6000" dirty="0" smtClean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57250" y="528131"/>
            <a:ext cx="397944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다음 주 개발 계획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588167" y="1756610"/>
            <a:ext cx="75197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본격적인 개발 시작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Web, iOS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API </a:t>
            </a: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서버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JSON Spec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비기능적 요소 고려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서버 성능</a:t>
            </a: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 편의성</a:t>
            </a: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UX..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디자인 </a:t>
            </a:r>
            <a:r>
              <a:rPr kumimoji="1" lang="en-US" altLang="ko-KR" sz="2800" dirty="0" smtClean="0"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kumimoji="1" lang="ko-KR" altLang="en-US" sz="2800" dirty="0" smtClean="0">
                <a:latin typeface="BM DoHyeon OTF" charset="-127"/>
                <a:ea typeface="BM DoHyeon OTF" charset="-127"/>
                <a:cs typeface="BM DoHyeon OTF" charset="-127"/>
              </a:rPr>
              <a:t>매우중요</a:t>
            </a:r>
            <a:r>
              <a:rPr lang="ko-KR" altLang="en-US" sz="2800" dirty="0" smtClean="0">
                <a:solidFill>
                  <a:srgbClr val="FF0000"/>
                </a:solidFill>
              </a:rPr>
              <a:t>★</a:t>
            </a:r>
            <a:r>
              <a:rPr lang="en-US" altLang="ko-KR" sz="2800" dirty="0" smtClean="0"/>
              <a:t>)</a:t>
            </a:r>
            <a:endParaRPr kumimoji="1" lang="en-US" altLang="ko-KR" sz="2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28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57250" y="528131"/>
            <a:ext cx="233362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기획 의도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314576" y="2185986"/>
            <a:ext cx="75580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새로운 요리 하는 것은 좋아하지만</a:t>
            </a:r>
            <a:r>
              <a:rPr kumimoji="1" lang="mr-IN" altLang="ko-KR" sz="66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…</a:t>
            </a:r>
            <a:endParaRPr kumimoji="1" lang="ko-KR" altLang="en-US" sz="66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2314576" y="3929686"/>
            <a:ext cx="7458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dirty="0" smtClean="0">
                <a:solidFill>
                  <a:schemeClr val="accent2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장보기 귀찮다</a:t>
            </a:r>
            <a:endParaRPr kumimoji="1" lang="ko-KR" altLang="en-US" sz="8800" dirty="0">
              <a:solidFill>
                <a:schemeClr val="accent2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3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4.16667E-7 -0.127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57250" y="528131"/>
            <a:ext cx="397944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앞으로의 개발 계획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122419" y="1788892"/>
            <a:ext cx="1511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이번주</a:t>
            </a:r>
            <a:endParaRPr kumimoji="1" lang="ko-KR" altLang="en-US" sz="36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08046" y="2741454"/>
            <a:ext cx="2297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>
                <a:solidFill>
                  <a:schemeClr val="accent2"/>
                </a:solidFill>
                <a:latin typeface="BM DoHyeon OTF" charset="-127"/>
                <a:ea typeface="BM DoHyeon OTF" charset="-127"/>
                <a:cs typeface="BM DoHyeon OTF" charset="-127"/>
              </a:rPr>
              <a:t>스프린트 </a:t>
            </a:r>
            <a:r>
              <a:rPr kumimoji="1" lang="en-US" altLang="ko-KR" sz="3600" dirty="0" smtClean="0">
                <a:solidFill>
                  <a:schemeClr val="accent2"/>
                </a:solidFill>
                <a:latin typeface="BM DoHyeon OTF" charset="-127"/>
                <a:ea typeface="BM DoHyeon OTF" charset="-127"/>
                <a:cs typeface="BM DoHyeon OTF" charset="-127"/>
              </a:rPr>
              <a:t>1</a:t>
            </a:r>
            <a:endParaRPr kumimoji="1" lang="ko-KR" altLang="en-US" sz="3600" dirty="0">
              <a:solidFill>
                <a:schemeClr val="accent2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670376" y="4051151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스프린트 </a:t>
            </a:r>
            <a:r>
              <a:rPr kumimoji="1" lang="en-US" altLang="ko-KR" sz="36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2</a:t>
            </a:r>
            <a:endParaRPr kumimoji="1" lang="ko-KR" altLang="en-US" sz="36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660757" y="5328764"/>
            <a:ext cx="239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스프린트 </a:t>
            </a:r>
            <a:r>
              <a:rPr kumimoji="1" lang="en-US" altLang="ko-KR" sz="36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3</a:t>
            </a:r>
            <a:endParaRPr kumimoji="1" lang="ko-KR" altLang="en-US" sz="36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4718782" y="1854259"/>
            <a:ext cx="3632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기획 및 개발환경 구성</a:t>
            </a:r>
            <a:endParaRPr kumimoji="1" lang="ko-KR" altLang="en-US" sz="28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718782" y="2763837"/>
            <a:ext cx="2023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accent2"/>
                </a:solidFill>
                <a:latin typeface="BM DoHyeon OTF" charset="-127"/>
                <a:ea typeface="BM DoHyeon OTF" charset="-127"/>
                <a:cs typeface="BM DoHyeon OTF" charset="-127"/>
              </a:rPr>
              <a:t>레시피 검색</a:t>
            </a:r>
            <a:endParaRPr kumimoji="1" lang="en-US" altLang="ko-KR" sz="2800" dirty="0" smtClean="0">
              <a:solidFill>
                <a:schemeClr val="accent2"/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r>
              <a:rPr kumimoji="1" lang="ko-KR" altLang="en-US" sz="2800" dirty="0" smtClean="0">
                <a:solidFill>
                  <a:schemeClr val="accent2"/>
                </a:solidFill>
                <a:latin typeface="BM DoHyeon OTF" charset="-127"/>
                <a:ea typeface="BM DoHyeon OTF" charset="-127"/>
                <a:cs typeface="BM DoHyeon OTF" charset="-127"/>
              </a:rPr>
              <a:t>식재료 </a:t>
            </a:r>
            <a:r>
              <a:rPr kumimoji="1" lang="ko-KR" altLang="en-US" sz="2800" dirty="0" smtClean="0">
                <a:solidFill>
                  <a:schemeClr val="accent2"/>
                </a:solidFill>
                <a:latin typeface="BM DoHyeon OTF" charset="-127"/>
                <a:ea typeface="BM DoHyeon OTF" charset="-127"/>
                <a:cs typeface="BM DoHyeon OTF" charset="-127"/>
              </a:rPr>
              <a:t>확인</a:t>
            </a:r>
            <a:endParaRPr kumimoji="1" lang="ko-KR" altLang="en-US" sz="2800" dirty="0">
              <a:solidFill>
                <a:schemeClr val="accent2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722335" y="4060868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재료 </a:t>
            </a:r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상세정보</a:t>
            </a:r>
            <a:r>
              <a:rPr kumimoji="1" lang="en-US" altLang="ko-KR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보유재료추가 기능</a:t>
            </a:r>
            <a:r>
              <a:rPr kumimoji="1" lang="en-US" altLang="ko-KR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endParaRPr kumimoji="1" lang="en-US" altLang="ko-KR" sz="2800" dirty="0" smtClean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레시피 커스터마이징 </a:t>
            </a:r>
            <a:r>
              <a:rPr kumimoji="1" lang="en-US" altLang="ko-KR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재료 추가</a:t>
            </a:r>
            <a:r>
              <a:rPr kumimoji="1" lang="en-US" altLang="ko-KR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/</a:t>
            </a:r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제거</a:t>
            </a:r>
            <a:r>
              <a:rPr kumimoji="1" lang="en-US" altLang="ko-KR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)</a:t>
            </a:r>
            <a:endParaRPr kumimoji="1" lang="ko-KR" altLang="en-US" sz="28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722335" y="53772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6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장바구니 및 주문</a:t>
            </a:r>
            <a:endParaRPr kumimoji="1" lang="ko-KR" altLang="en-US" sz="2800" dirty="0">
              <a:solidFill>
                <a:schemeClr val="bg1">
                  <a:lumMod val="6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4362126" y="1854259"/>
            <a:ext cx="0" cy="39564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>
            <a:off x="4362126" y="2828817"/>
            <a:ext cx="0" cy="72049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4387546" y="5390491"/>
            <a:ext cx="0" cy="39564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>
            <a:off x="4382209" y="4116334"/>
            <a:ext cx="0" cy="70832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1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57250" y="528131"/>
            <a:ext cx="233362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기획 의도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314576" y="1806028"/>
            <a:ext cx="75580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장을 보는데 재료를</a:t>
            </a:r>
            <a:endParaRPr kumimoji="1" lang="en-US" altLang="ko-KR" sz="6600" dirty="0" smtClean="0">
              <a:latin typeface="BM HANNA 11yrs old OTF" charset="-127"/>
              <a:ea typeface="BM HANNA 11yrs old OTF" charset="-127"/>
              <a:cs typeface="BM HANNA 11yrs old OTF" charset="-127"/>
            </a:endParaRPr>
          </a:p>
          <a:p>
            <a:pPr algn="ctr"/>
            <a:r>
              <a:rPr kumimoji="1" lang="ko-KR" altLang="en-US" sz="66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찾는 것이 너무나도</a:t>
            </a:r>
            <a:endParaRPr kumimoji="1" lang="ko-KR" altLang="en-US" sz="66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314576" y="3929686"/>
            <a:ext cx="7458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dirty="0" smtClean="0">
                <a:solidFill>
                  <a:schemeClr val="accent2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귀찮다</a:t>
            </a:r>
            <a:endParaRPr kumimoji="1" lang="ko-KR" altLang="en-US" sz="8800" dirty="0">
              <a:solidFill>
                <a:schemeClr val="accent2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600200" y="1657350"/>
            <a:ext cx="762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solidFill>
                  <a:schemeClr val="accent4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티몬 프레시 </a:t>
            </a:r>
            <a:r>
              <a:rPr kumimoji="1" lang="ko-KR" altLang="en-US" sz="4800" dirty="0">
                <a:solidFill>
                  <a:schemeClr val="accent4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매출 </a:t>
            </a:r>
            <a:r>
              <a:rPr kumimoji="1" lang="en-US" altLang="ko-KR" sz="4800" dirty="0" smtClean="0">
                <a:solidFill>
                  <a:srgbClr val="FF0000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240%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증가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600200" y="2803179"/>
            <a:ext cx="8615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11</a:t>
            </a:r>
            <a:r>
              <a:rPr kumimoji="1" lang="ko-KR" altLang="en-US" sz="4800" dirty="0" smtClean="0"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번가         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신선식품 매출</a:t>
            </a:r>
            <a:endParaRPr kumimoji="1" lang="en-US" altLang="ko-KR" sz="4800" dirty="0" smtClean="0">
              <a:latin typeface="BM HANNA 11yrs old OTF" charset="-127"/>
              <a:ea typeface="BM HANNA 11yrs old OTF" charset="-127"/>
              <a:cs typeface="BM HANNA 11yrs old OTF" charset="-127"/>
            </a:endParaRPr>
          </a:p>
          <a:p>
            <a:r>
              <a:rPr kumimoji="1" lang="ko-KR" altLang="en-US" sz="4800" dirty="0"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              전년 동기 </a:t>
            </a:r>
            <a:r>
              <a:rPr kumimoji="1" lang="en-US" altLang="ko-KR" sz="4800" dirty="0" smtClean="0">
                <a:solidFill>
                  <a:srgbClr val="FF0000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17%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성장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600200" y="4500563"/>
            <a:ext cx="755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배민프레시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  </a:t>
            </a:r>
            <a:r>
              <a:rPr kumimoji="1" lang="en-US" altLang="ko-KR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2011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년 이후</a:t>
            </a:r>
            <a:endParaRPr kumimoji="1" lang="en-US" altLang="ko-KR" sz="4800" dirty="0" smtClean="0">
              <a:latin typeface="BM HANNA 11yrs old OTF" charset="-127"/>
              <a:ea typeface="BM HANNA 11yrs old OTF" charset="-127"/>
              <a:cs typeface="BM HANNA 11yrs old OTF" charset="-127"/>
            </a:endParaRPr>
          </a:p>
          <a:p>
            <a:r>
              <a:rPr kumimoji="1" lang="ko-KR" altLang="en-US" sz="4800" dirty="0"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              매년 </a:t>
            </a:r>
            <a:r>
              <a:rPr kumimoji="1" lang="en-US" altLang="ko-KR" sz="4800" dirty="0" smtClean="0">
                <a:solidFill>
                  <a:srgbClr val="FF0000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300%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 성장 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57250" y="528131"/>
            <a:ext cx="511492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온라인 장보기 시장 상황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0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57250" y="528131"/>
            <a:ext cx="233362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하지만</a:t>
            </a:r>
            <a:r>
              <a:rPr kumimoji="1" lang="mr-IN" altLang="ko-KR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…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557337" y="1624191"/>
            <a:ext cx="9515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기존의 온라인 장보기는</a:t>
            </a:r>
            <a:r>
              <a:rPr kumimoji="1" lang="ko-KR" altLang="en-US" sz="4800" dirty="0">
                <a:latin typeface="BM HANNA 11yrs old OTF" charset="-127"/>
                <a:ea typeface="BM HANNA 11yrs old OTF" charset="-127"/>
                <a:cs typeface="BM HANNA 11yrs old OTF" charset="-127"/>
              </a:rPr>
              <a:t> 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재료 단위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557337" y="2650808"/>
            <a:ext cx="9515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장바구니에 넣는데 재료 하나하나 찾기 귀찮다</a:t>
            </a:r>
            <a:r>
              <a:rPr kumimoji="1" lang="mr-IN" altLang="ko-KR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…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557337" y="4416088"/>
            <a:ext cx="8858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재료로 장보는 것이 아니라 레시피로 장본다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3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7187" y="2708275"/>
            <a:ext cx="1133475" cy="1363663"/>
          </a:xfrm>
        </p:spPr>
        <p:txBody>
          <a:bodyPr>
            <a:normAutofit/>
          </a:bodyPr>
          <a:lstStyle/>
          <a:p>
            <a:r>
              <a:rPr kumimoji="1" lang="ko-KR" altLang="en-US" sz="8800" dirty="0" smtClean="0">
                <a:solidFill>
                  <a:schemeClr val="accent2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그</a:t>
            </a:r>
            <a:endParaRPr kumimoji="1" lang="ko-KR" altLang="en-US" sz="8800" dirty="0">
              <a:solidFill>
                <a:schemeClr val="accent2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00662" y="2708275"/>
            <a:ext cx="1133475" cy="1363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800" dirty="0" smtClean="0"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래</a:t>
            </a:r>
            <a:endParaRPr kumimoji="1" lang="ko-KR" altLang="en-US" sz="8800" dirty="0"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548437" y="2708275"/>
            <a:ext cx="1133475" cy="1363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8800" dirty="0" smtClean="0">
                <a:solidFill>
                  <a:schemeClr val="accent6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서</a:t>
            </a:r>
            <a:endParaRPr kumimoji="1" lang="ko-KR" altLang="en-US" sz="8800" dirty="0">
              <a:solidFill>
                <a:schemeClr val="accent6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57250" y="528131"/>
            <a:ext cx="2686050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서비스 개요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557336" y="1833652"/>
            <a:ext cx="9701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레시피 </a:t>
            </a:r>
            <a:r>
              <a:rPr kumimoji="1" lang="en-US" altLang="ko-KR" sz="4800" dirty="0" err="1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url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을 넣으면 재료 정보를 읽어 자동으로 장바구니에 재료를 넣어준다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557335" y="4329202"/>
            <a:ext cx="970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사용자는 레시피 </a:t>
            </a:r>
            <a:r>
              <a:rPr kumimoji="1" lang="en-US" altLang="ko-KR" sz="4800" dirty="0" err="1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url</a:t>
            </a:r>
            <a:r>
              <a:rPr kumimoji="1" lang="ko-KR" altLang="en-US" sz="48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만 넣고 결제만</a:t>
            </a:r>
            <a:r>
              <a:rPr kumimoji="1" lang="en-US" altLang="ko-KR" sz="4800" dirty="0" smtClean="0">
                <a:solidFill>
                  <a:schemeClr val="accent5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!</a:t>
            </a:r>
            <a:endParaRPr kumimoji="1" lang="ko-KR" altLang="en-US" sz="4800" dirty="0">
              <a:solidFill>
                <a:schemeClr val="accent5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57250" y="528131"/>
            <a:ext cx="2333625" cy="814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chemeClr val="accent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타겟 고객</a:t>
            </a:r>
            <a:endParaRPr kumimoji="1" lang="ko-KR" altLang="en-US" sz="4000" dirty="0">
              <a:ln>
                <a:solidFill>
                  <a:schemeClr val="tx1">
                    <a:alpha val="48000"/>
                  </a:schemeClr>
                </a:solidFill>
              </a:ln>
              <a:solidFill>
                <a:schemeClr val="accent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557336" y="1862227"/>
            <a:ext cx="9701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새로운 요리하는 것을 좋아하지만 장보기 귀찮아하는 </a:t>
            </a:r>
            <a:r>
              <a:rPr kumimoji="1" lang="en-US" altLang="ko-KR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30</a:t>
            </a:r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대 초반 여성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557336" y="3894446"/>
            <a:ext cx="9815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latin typeface="BM HANNA 11yrs old OTF" charset="-127"/>
                <a:ea typeface="BM HANNA 11yrs old OTF" charset="-127"/>
                <a:cs typeface="BM HANNA 11yrs old OTF" charset="-127"/>
              </a:rPr>
              <a:t>인터넷으로 레시피 보기를 좋아하는 사람</a:t>
            </a:r>
            <a:endParaRPr kumimoji="1" lang="ko-KR" altLang="en-US" sz="4800" dirty="0"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349</Words>
  <Application>Microsoft Macintosh PowerPoint</Application>
  <PresentationFormat>와이드스크린</PresentationFormat>
  <Paragraphs>103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BM DoHyeon OTF</vt:lpstr>
      <vt:lpstr>BM HANNA 11yrs old OTF</vt:lpstr>
      <vt:lpstr>Arial</vt:lpstr>
      <vt:lpstr>Office 테마</vt:lpstr>
      <vt:lpstr>PowerPoint 프레젠테이션</vt:lpstr>
      <vt:lpstr>3팀의 프로젝트</vt:lpstr>
      <vt:lpstr>PowerPoint 프레젠테이션</vt:lpstr>
      <vt:lpstr>PowerPoint 프레젠테이션</vt:lpstr>
      <vt:lpstr>PowerPoint 프레젠테이션</vt:lpstr>
      <vt:lpstr>PowerPoint 프레젠테이션</vt:lpstr>
      <vt:lpstr>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오삼광땡</dc:title>
  <dc:creator>소쿠릿</dc:creator>
  <cp:lastModifiedBy>서동욱</cp:lastModifiedBy>
  <cp:revision>32</cp:revision>
  <dcterms:created xsi:type="dcterms:W3CDTF">2017-08-01T10:55:27Z</dcterms:created>
  <dcterms:modified xsi:type="dcterms:W3CDTF">2017-08-04T07:18:22Z</dcterms:modified>
</cp:coreProperties>
</file>